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52"/>
  </p:notesMasterIdLst>
  <p:sldIdLst>
    <p:sldId id="256" r:id="rId5"/>
    <p:sldId id="258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4" r:id="rId22"/>
    <p:sldId id="273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A28"/>
    <a:srgbClr val="737F39"/>
    <a:srgbClr val="666633"/>
    <a:srgbClr val="483018"/>
    <a:srgbClr val="684522"/>
    <a:srgbClr val="996633"/>
    <a:srgbClr val="E3C16B"/>
    <a:srgbClr val="E0B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5" autoAdjust="0"/>
    <p:restoredTop sz="86332" autoAdjust="0"/>
  </p:normalViewPr>
  <p:slideViewPr>
    <p:cSldViewPr>
      <p:cViewPr varScale="1">
        <p:scale>
          <a:sx n="81" d="100"/>
          <a:sy n="81" d="100"/>
        </p:scale>
        <p:origin x="-88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8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notesMaster" Target="notesMasters/notesMaster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4E258-E4DA-4FDD-AF1A-2188E9D18DC2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32829-B585-495B-B84E-A78BA4A00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293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32829-B585-495B-B84E-A78BA4A005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90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3089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085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4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fr-FR" sz="4800" noProof="0" dirty="0" smtClean="0"/>
              <a:t>Français 3</a:t>
            </a:r>
            <a:endParaRPr lang="fr-FR" sz="4800" noProof="0" dirty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895600"/>
            <a:ext cx="6400800" cy="2362200"/>
          </a:xfrm>
          <a:noFill/>
          <a:ln/>
        </p:spPr>
        <p:txBody>
          <a:bodyPr/>
          <a:lstStyle/>
          <a:p>
            <a:r>
              <a:rPr lang="fr-FR" noProof="0" dirty="0" smtClean="0"/>
              <a:t>Introduction</a:t>
            </a:r>
            <a:endParaRPr lang="fr-FR" noProof="0" dirty="0" smtClean="0"/>
          </a:p>
          <a:p>
            <a:r>
              <a:rPr lang="fr-FR" noProof="0" dirty="0" smtClean="0"/>
              <a:t>Revue des dates</a:t>
            </a:r>
            <a:endParaRPr lang="fr-FR" noProof="0" dirty="0" smtClean="0"/>
          </a:p>
        </p:txBody>
      </p:sp>
      <p:pic>
        <p:nvPicPr>
          <p:cNvPr id="1026" name="Picture 2" descr="C:\Documents and Settings\Michael\Local Settings\Temporary Internet Files\Content.IE5\2303URME\MC90036357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124200"/>
            <a:ext cx="2717696" cy="3039771"/>
          </a:xfrm>
          <a:prstGeom prst="rect">
            <a:avLst/>
          </a:prstGeom>
          <a:noFill/>
        </p:spPr>
      </p:pic>
      <p:pic>
        <p:nvPicPr>
          <p:cNvPr id="1027" name="Picture 3" descr="C:\Documents and Settings\Michael\Local Settings\Temporary Internet Files\Content.IE5\T3QP2G2F\MC90002282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4267200"/>
            <a:ext cx="3048000" cy="2065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carte-imprimer.com/sites/carte-imprimer.com/files/images/calendrier-juin-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5859"/>
            <a:ext cx="9144000" cy="645214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04900" y="762000"/>
            <a:ext cx="36576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carte-imprimer.com/sites/carte-imprimer.com/files/images/calendrier-juillet-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05859"/>
            <a:ext cx="9144000" cy="645214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524000" y="762000"/>
            <a:ext cx="3962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carte-imprimer.com/sites/carte-imprimer.com/files/images/calendrier-aout-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05859"/>
            <a:ext cx="9144000" cy="645214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43000" y="700314"/>
            <a:ext cx="38100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carte-imprimer.com/sites/carte-imprimer.com/files/images/calendrier-septembre-2011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49"/>
            <a:ext cx="9144000" cy="645795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43000" y="729342"/>
            <a:ext cx="50292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carte-imprimer.com/sites/carte-imprimer.com/files/images/calendrier-octobre-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05859"/>
            <a:ext cx="9144000" cy="645214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43000" y="729342"/>
            <a:ext cx="45720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carte-imprimer.com/sites/carte-imprimer.com/files/images/calendrier-novembre-2011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49"/>
            <a:ext cx="9144000" cy="645795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43000" y="729342"/>
            <a:ext cx="49530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carte-imprimer.com/sites/carte-imprimer.com/files/images/calendrier-decembre-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05859"/>
            <a:ext cx="9144000" cy="645214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43000" y="729342"/>
            <a:ext cx="49530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Pratiquons!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smtClean="0"/>
              <a:t>Directions: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FR" noProof="0" smtClean="0"/>
              <a:t>Avec le tableau, indiquez en quel mois est la fête indiquée!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FR" noProof="0" smtClean="0"/>
              <a:t>Allons-y!</a:t>
            </a:r>
            <a:endParaRPr lang="fr-FR" noProof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#1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5400" i="1" noProof="0" smtClean="0"/>
              <a:t>la Saint-Patrick</a:t>
            </a:r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r>
              <a:rPr lang="fr-FR" sz="5400" i="1" noProof="0" smtClean="0"/>
              <a:t>est fêtée en </a:t>
            </a:r>
            <a:r>
              <a:rPr lang="fr-FR" sz="5400" b="1" i="1" u="sng" noProof="0" smtClean="0"/>
              <a:t>mars</a:t>
            </a:r>
            <a:r>
              <a:rPr lang="fr-FR" sz="5400" i="1" noProof="0" smtClean="0"/>
              <a:t>!</a:t>
            </a:r>
            <a:endParaRPr lang="fr-FR" sz="5400" i="1" noProof="0"/>
          </a:p>
        </p:txBody>
      </p:sp>
      <p:pic>
        <p:nvPicPr>
          <p:cNvPr id="31746" name="Picture 2" descr="http://t0.gstatic.com/images?q=tbn:ANd9GcT5kRpmesgRWeb2fT14fIzX_FbsLB21Lo9RqRP6dBj1jl8NvGs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469434"/>
            <a:ext cx="4648200" cy="3093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#2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4400" i="1" noProof="0" smtClean="0"/>
              <a:t>l’indépendance des États- Unis</a:t>
            </a:r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r>
              <a:rPr lang="fr-FR" sz="5400" i="1" noProof="0" smtClean="0"/>
              <a:t>est fêtée en </a:t>
            </a:r>
            <a:r>
              <a:rPr lang="fr-FR" sz="5400" b="1" i="1" u="sng" noProof="0" smtClean="0"/>
              <a:t>juillet</a:t>
            </a:r>
            <a:r>
              <a:rPr lang="fr-FR" sz="5400" i="1" noProof="0" smtClean="0"/>
              <a:t>!</a:t>
            </a:r>
            <a:endParaRPr lang="fr-FR" sz="5400" i="1" noProof="0"/>
          </a:p>
        </p:txBody>
      </p:sp>
      <p:pic>
        <p:nvPicPr>
          <p:cNvPr id="31748" name="Picture 4" descr="http://www.bostonnightclubnews.com/4thofjulyboston/july_4_fireworks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286000"/>
            <a:ext cx="3657600" cy="3101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Question?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dirty="0" smtClean="0"/>
              <a:t>Quels sont les fêtes que vous célébrez?</a:t>
            </a:r>
          </a:p>
          <a:p>
            <a:endParaRPr lang="fr-FR" noProof="0" dirty="0" smtClean="0"/>
          </a:p>
          <a:p>
            <a:r>
              <a:rPr lang="fr-FR" noProof="0" dirty="0" smtClean="0"/>
              <a:t>Instructions:</a:t>
            </a:r>
            <a:endParaRPr lang="fr-FR" noProof="0" dirty="0" smtClean="0"/>
          </a:p>
          <a:p>
            <a:pPr marL="971550" lvl="1" indent="-514350">
              <a:buFont typeface="+mj-lt"/>
              <a:buAutoNum type="arabicPeriod"/>
            </a:pPr>
            <a:r>
              <a:rPr lang="fr-FR" noProof="0" dirty="0" smtClean="0"/>
              <a:t>Avec un partenaire, sortez un tableau et écrivez une liste des fêtes que vous célébrez.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FR" noProof="0" dirty="0" smtClean="0"/>
              <a:t>Ecrivez votre réponse en français!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#3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4400" i="1" noProof="0" smtClean="0"/>
              <a:t>Le Thanksgiving</a:t>
            </a:r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r>
              <a:rPr lang="fr-FR" sz="5400" i="1" noProof="0" smtClean="0"/>
              <a:t>est fêté en </a:t>
            </a:r>
            <a:r>
              <a:rPr lang="fr-FR" sz="5400" b="1" i="1" u="sng" noProof="0" smtClean="0"/>
              <a:t>novembre</a:t>
            </a:r>
            <a:r>
              <a:rPr lang="fr-FR" sz="5400" i="1" noProof="0" smtClean="0"/>
              <a:t>!</a:t>
            </a:r>
            <a:endParaRPr lang="fr-FR" sz="5400" i="1" noProof="0"/>
          </a:p>
        </p:txBody>
      </p:sp>
      <p:pic>
        <p:nvPicPr>
          <p:cNvPr id="34818" name="Picture 2" descr="http://www.autismspeaks.org/sites/default/files/images/family-services/d_201011_turkeypumpk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209800"/>
            <a:ext cx="4143375" cy="3305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#4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4400" i="1" noProof="0" smtClean="0"/>
              <a:t>La Saint-Valentin</a:t>
            </a:r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r>
              <a:rPr lang="fr-FR" sz="5400" i="1" noProof="0" smtClean="0"/>
              <a:t>est fêtée en </a:t>
            </a:r>
            <a:r>
              <a:rPr lang="fr-FR" sz="5400" b="1" i="1" u="sng" noProof="0" smtClean="0"/>
              <a:t>février</a:t>
            </a:r>
            <a:r>
              <a:rPr lang="fr-FR" sz="5400" i="1" noProof="0" smtClean="0"/>
              <a:t>!</a:t>
            </a:r>
            <a:endParaRPr lang="fr-FR" sz="5400" i="1" noProof="0"/>
          </a:p>
        </p:txBody>
      </p:sp>
      <p:pic>
        <p:nvPicPr>
          <p:cNvPr id="35842" name="Picture 2" descr="http://t3.gstatic.com/images?q=tbn:ANd9GcT61e4Tzu79p1Mbc-42bLV1gORW7492xSvb8lO0ULhgsdaRAfdW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209800"/>
            <a:ext cx="3276600" cy="3276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#5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4400" i="1" noProof="0" smtClean="0"/>
              <a:t>La fête de Pâques</a:t>
            </a:r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r>
              <a:rPr lang="fr-FR" sz="5400" i="1" noProof="0" smtClean="0"/>
              <a:t>est fêtée en </a:t>
            </a:r>
            <a:r>
              <a:rPr lang="fr-FR" sz="5400" b="1" i="1" u="sng" noProof="0" smtClean="0"/>
              <a:t>avril</a:t>
            </a:r>
            <a:r>
              <a:rPr lang="fr-FR" sz="5400" i="1" noProof="0" smtClean="0"/>
              <a:t>!</a:t>
            </a:r>
            <a:endParaRPr lang="fr-FR" sz="5400" i="1" noProof="0"/>
          </a:p>
        </p:txBody>
      </p:sp>
      <p:pic>
        <p:nvPicPr>
          <p:cNvPr id="36866" name="Picture 2" descr="http://3.bp.blogspot.com/_ng7-yLn-9Hk/S7glxmpG4LI/AAAAAAAAVYo/qU2CSOilJFc/s1600/lapin-de-paques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26695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#6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4400" i="1" noProof="0" smtClean="0"/>
              <a:t>Les vacances d’été</a:t>
            </a:r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r>
              <a:rPr lang="fr-FR" sz="5400" i="1" noProof="0" smtClean="0"/>
              <a:t>commencent en </a:t>
            </a:r>
            <a:r>
              <a:rPr lang="fr-FR" sz="5400" b="1" i="1" u="sng" noProof="0" smtClean="0"/>
              <a:t>juin</a:t>
            </a:r>
            <a:r>
              <a:rPr lang="fr-FR" sz="5400" i="1" noProof="0" smtClean="0"/>
              <a:t>!</a:t>
            </a:r>
            <a:endParaRPr lang="fr-FR" sz="5400" i="1" noProof="0"/>
          </a:p>
        </p:txBody>
      </p:sp>
      <p:pic>
        <p:nvPicPr>
          <p:cNvPr id="37890" name="Picture 2" descr="http://3.bp.blogspot.com/_v2bg4Oo_GXE/ShVpFz1kO2I/AAAAAAAADXc/b_fFBYppvP0/s400/schools_o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209800"/>
            <a:ext cx="3680024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#7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4400" i="1" noProof="0" smtClean="0"/>
              <a:t>Noël</a:t>
            </a:r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r>
              <a:rPr lang="fr-FR" sz="5400" i="1" noProof="0" smtClean="0"/>
              <a:t>est fêté en </a:t>
            </a:r>
            <a:r>
              <a:rPr lang="fr-FR" sz="5400" b="1" i="1" u="sng" noProof="0" smtClean="0"/>
              <a:t>décembre</a:t>
            </a:r>
            <a:r>
              <a:rPr lang="fr-FR" sz="5400" i="1" noProof="0" smtClean="0"/>
              <a:t>!</a:t>
            </a:r>
            <a:endParaRPr lang="fr-FR" sz="5400" i="1" noProof="0"/>
          </a:p>
        </p:txBody>
      </p:sp>
      <p:pic>
        <p:nvPicPr>
          <p:cNvPr id="1026" name="Picture 2" descr="http://www.vbcormeilles.fr/wp-content/uploads/2010/11/noel2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6226" y="2191656"/>
            <a:ext cx="4343400" cy="3242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#8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4400" i="1" noProof="0" smtClean="0"/>
              <a:t>La fête des Grands-Pères</a:t>
            </a:r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endParaRPr lang="fr-FR" sz="5400" i="1" noProof="0" smtClean="0"/>
          </a:p>
          <a:p>
            <a:pPr algn="ctr">
              <a:buNone/>
            </a:pPr>
            <a:r>
              <a:rPr lang="fr-FR" sz="5400" i="1" noProof="0" smtClean="0"/>
              <a:t>est fêtée en </a:t>
            </a:r>
            <a:r>
              <a:rPr lang="fr-FR" sz="5400" b="1" i="1" u="sng" noProof="0" smtClean="0"/>
              <a:t>octobre</a:t>
            </a:r>
            <a:r>
              <a:rPr lang="fr-FR" sz="5400" i="1" noProof="0" smtClean="0"/>
              <a:t>!</a:t>
            </a:r>
            <a:endParaRPr lang="fr-FR" sz="5400" i="1" noProof="0"/>
          </a:p>
        </p:txBody>
      </p:sp>
      <p:pic>
        <p:nvPicPr>
          <p:cNvPr id="39938" name="Picture 2" descr="http://www.steves-digicams.com/knowledge-center/kcenter/grandparen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233802"/>
            <a:ext cx="4876800" cy="3243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Note Culturelle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4000"/>
            <a:ext cx="7391400" cy="5105400"/>
          </a:xfrm>
        </p:spPr>
        <p:txBody>
          <a:bodyPr/>
          <a:lstStyle/>
          <a:p>
            <a:r>
              <a:rPr lang="fr-FR" noProof="0" smtClean="0"/>
              <a:t>les jours fériés: On ne va pas au travail!</a:t>
            </a:r>
            <a:r>
              <a:rPr lang="fr-FR" noProof="0" smtClean="0">
                <a:sym typeface="Wingdings" pitchFamily="2" charset="2"/>
              </a:rPr>
              <a:t></a:t>
            </a:r>
            <a:endParaRPr lang="fr-FR" noProof="0" smtClean="0"/>
          </a:p>
          <a:p>
            <a:pPr lvl="1"/>
            <a:r>
              <a:rPr lang="fr-FR" noProof="0" smtClean="0"/>
              <a:t>le Jour de l’an / la Fête du Travail</a:t>
            </a:r>
          </a:p>
          <a:p>
            <a:pPr lvl="1"/>
            <a:r>
              <a:rPr lang="fr-FR" noProof="0" smtClean="0"/>
              <a:t>la Fête Nationale / l’Armistice</a:t>
            </a:r>
          </a:p>
          <a:p>
            <a:r>
              <a:rPr lang="fr-FR" noProof="0" smtClean="0"/>
              <a:t>les fêtes religieuses: On travaille.</a:t>
            </a:r>
          </a:p>
          <a:p>
            <a:pPr lvl="1"/>
            <a:r>
              <a:rPr lang="fr-FR" noProof="0" smtClean="0"/>
              <a:t>l’Epiphanie / la Fête de la Saint-Jean</a:t>
            </a:r>
          </a:p>
          <a:p>
            <a:pPr lvl="1"/>
            <a:r>
              <a:rPr lang="fr-FR" noProof="0" smtClean="0"/>
              <a:t>le Ramadan</a:t>
            </a:r>
          </a:p>
          <a:p>
            <a:r>
              <a:rPr lang="fr-FR" noProof="0" smtClean="0"/>
              <a:t>les fêtes civiles: On travaille</a:t>
            </a:r>
          </a:p>
          <a:p>
            <a:pPr lvl="1"/>
            <a:r>
              <a:rPr lang="fr-FR" noProof="0" smtClean="0"/>
              <a:t>la Fête des Mères et Pères / la Fête de la Musique</a:t>
            </a:r>
            <a:endParaRPr lang="fr-FR" noProof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Comment écrire la date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4000"/>
            <a:ext cx="7391400" cy="5105400"/>
          </a:xfrm>
        </p:spPr>
        <p:txBody>
          <a:bodyPr/>
          <a:lstStyle/>
          <a:p>
            <a:r>
              <a:rPr lang="fr-FR" noProof="0" dirty="0" smtClean="0"/>
              <a:t>Pour écrire la date, on prend l’article défini…</a:t>
            </a:r>
          </a:p>
          <a:p>
            <a:pPr lvl="1"/>
            <a:r>
              <a:rPr lang="fr-FR" dirty="0" smtClean="0"/>
              <a:t>le</a:t>
            </a:r>
          </a:p>
          <a:p>
            <a:r>
              <a:rPr lang="fr-FR" noProof="0" dirty="0" smtClean="0"/>
              <a:t>avec le numéro du jour…</a:t>
            </a:r>
          </a:p>
          <a:p>
            <a:pPr lvl="1"/>
            <a:r>
              <a:rPr lang="fr-FR" dirty="0" smtClean="0"/>
              <a:t>12</a:t>
            </a:r>
          </a:p>
          <a:p>
            <a:r>
              <a:rPr lang="fr-FR" noProof="0" dirty="0" smtClean="0"/>
              <a:t>puis le mois…</a:t>
            </a:r>
          </a:p>
          <a:p>
            <a:pPr lvl="1"/>
            <a:r>
              <a:rPr lang="fr-FR" dirty="0" smtClean="0"/>
              <a:t>septembre</a:t>
            </a:r>
          </a:p>
          <a:p>
            <a:r>
              <a:rPr lang="fr-FR" noProof="0" dirty="0" smtClean="0"/>
              <a:t>et enfin l’année.</a:t>
            </a:r>
          </a:p>
          <a:p>
            <a:pPr lvl="1"/>
            <a:r>
              <a:rPr lang="fr-FR" dirty="0" smtClean="0"/>
              <a:t>le 12 septembre, 2011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Comment écrire la date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4000"/>
            <a:ext cx="7391400" cy="5105400"/>
          </a:xfrm>
        </p:spPr>
        <p:txBody>
          <a:bodyPr/>
          <a:lstStyle/>
          <a:p>
            <a:r>
              <a:rPr lang="fr-FR" sz="4000" noProof="0" dirty="0" smtClean="0"/>
              <a:t>Pour faire une abréviation de la date:</a:t>
            </a:r>
          </a:p>
          <a:p>
            <a:endParaRPr lang="fr-FR" sz="4000" dirty="0" smtClean="0"/>
          </a:p>
          <a:p>
            <a:r>
              <a:rPr lang="fr-FR" sz="4000" noProof="0" dirty="0" smtClean="0"/>
              <a:t>le 12 septembre</a:t>
            </a:r>
          </a:p>
          <a:p>
            <a:endParaRPr lang="fr-FR" sz="4000" dirty="0" smtClean="0"/>
          </a:p>
          <a:p>
            <a:r>
              <a:rPr lang="fr-FR" sz="4000" dirty="0" smtClean="0"/>
              <a:t>9.12</a:t>
            </a:r>
            <a:endParaRPr lang="fr-FR" sz="4000" noProof="0" dirty="0"/>
          </a:p>
        </p:txBody>
      </p:sp>
      <p:sp>
        <p:nvSpPr>
          <p:cNvPr id="4" name="Down Arrow 3"/>
          <p:cNvSpPr/>
          <p:nvPr/>
        </p:nvSpPr>
        <p:spPr>
          <a:xfrm rot="3388315">
            <a:off x="2791284" y="3767260"/>
            <a:ext cx="336061" cy="18380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2514600" y="4114800"/>
            <a:ext cx="304800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nut 6"/>
          <p:cNvSpPr/>
          <p:nvPr/>
        </p:nvSpPr>
        <p:spPr>
          <a:xfrm>
            <a:off x="2057400" y="5334000"/>
            <a:ext cx="457200" cy="457200"/>
          </a:xfrm>
          <a:prstGeom prst="donut">
            <a:avLst>
              <a:gd name="adj" fmla="val 79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1" animBg="1"/>
      <p:bldP spid="6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Pratiquons!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4000"/>
            <a:ext cx="7391400" cy="5105400"/>
          </a:xfrm>
        </p:spPr>
        <p:txBody>
          <a:bodyPr/>
          <a:lstStyle/>
          <a:p>
            <a:r>
              <a:rPr lang="fr-FR" noProof="0" dirty="0" smtClean="0"/>
              <a:t>Contexte:</a:t>
            </a:r>
          </a:p>
          <a:p>
            <a:r>
              <a:rPr lang="fr-FR" dirty="0" smtClean="0"/>
              <a:t>Votre camarade est très occupé(e) et fait son calendrier pour les mois à venir.</a:t>
            </a:r>
          </a:p>
          <a:p>
            <a:r>
              <a:rPr lang="fr-FR" noProof="0" dirty="0" smtClean="0"/>
              <a:t>Il/Elle va vous poser une question au sujet des événements donnés. </a:t>
            </a:r>
          </a:p>
          <a:p>
            <a:r>
              <a:rPr lang="fr-FR" dirty="0" smtClean="0"/>
              <a:t>Répondez-lui avec la date correcte. 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Partageons!</a:t>
            </a:r>
            <a:endParaRPr lang="fr-FR" noProof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524000" y="1524000"/>
          <a:ext cx="7391400" cy="49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14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itchFamily="34" charset="0"/>
                        </a:rPr>
                        <a:t>Les fêtes</a:t>
                      </a:r>
                      <a:endParaRPr lang="en-US" sz="3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536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6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6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6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6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6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6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6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Modèle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l’anniversaire de Clarence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</a:t>
            </a:r>
            <a:r>
              <a:rPr lang="fr-FR" b="1" i="1" u="sng" dirty="0" smtClean="0"/>
              <a:t>le six janvier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#1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les grandes vacances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_____________________!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#2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E2: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la boum avec Frédéric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E1: </a:t>
            </a:r>
            <a:r>
              <a:rPr lang="fr-FR" b="1" i="1" dirty="0" smtClean="0"/>
              <a:t>C’est _____________________!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#3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 voyage en Espagne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_____________________!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#4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E2: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l’</a:t>
            </a:r>
            <a:r>
              <a:rPr lang="fr-FR" b="1" i="1" u="sng" noProof="0" dirty="0" err="1" smtClean="0"/>
              <a:t>intérro</a:t>
            </a:r>
            <a:r>
              <a:rPr lang="fr-FR" b="1" i="1" u="sng" noProof="0" dirty="0" smtClean="0"/>
              <a:t> de Physique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E1: </a:t>
            </a:r>
            <a:r>
              <a:rPr lang="fr-FR" b="1" i="1" dirty="0" smtClean="0"/>
              <a:t>C’est _____________________!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#5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l’anniversaire de Mireille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_____________________!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#6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E2: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les vacances de Pâques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E1: </a:t>
            </a:r>
            <a:r>
              <a:rPr lang="fr-FR" b="1" i="1" dirty="0" smtClean="0"/>
              <a:t>C’est _____________________!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#7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 cinéma avec Fabien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_____________________!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#8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E2: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les vacances de Noël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E1: </a:t>
            </a:r>
            <a:r>
              <a:rPr lang="fr-FR" b="1" i="1" dirty="0" smtClean="0"/>
              <a:t>C’est _____________________!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Révisons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Question?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smtClean="0"/>
              <a:t>Quelle date est-ce qu’on célèbre ces fêtes?</a:t>
            </a:r>
          </a:p>
          <a:p>
            <a:pPr lvl="1"/>
            <a:r>
              <a:rPr lang="fr-FR" noProof="0" smtClean="0"/>
              <a:t>le Nouvel An</a:t>
            </a:r>
          </a:p>
          <a:p>
            <a:pPr lvl="1"/>
            <a:r>
              <a:rPr lang="fr-FR" noProof="0" smtClean="0"/>
              <a:t>la fête des Mères</a:t>
            </a:r>
          </a:p>
          <a:p>
            <a:pPr lvl="1"/>
            <a:r>
              <a:rPr lang="fr-FR" noProof="0" smtClean="0"/>
              <a:t>l‘Halloween</a:t>
            </a:r>
          </a:p>
          <a:p>
            <a:pPr lvl="1"/>
            <a:endParaRPr lang="fr-FR" noProof="0" smtClean="0"/>
          </a:p>
          <a:p>
            <a:pPr lvl="1"/>
            <a:endParaRPr lang="fr-FR" noProof="0" smtClean="0"/>
          </a:p>
          <a:p>
            <a:r>
              <a:rPr lang="fr-FR" noProof="0" smtClean="0"/>
              <a:t>Révisons les mois de l’année!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76800" y="25908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525A28"/>
                </a:solidFill>
                <a:latin typeface="Calibri" pitchFamily="34" charset="0"/>
              </a:rPr>
              <a:t>le premier janvier</a:t>
            </a:r>
            <a:endParaRPr lang="fr-FR" b="1" i="1" dirty="0">
              <a:solidFill>
                <a:srgbClr val="525A28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76800" y="3119735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525A28"/>
                </a:solidFill>
                <a:latin typeface="Calibri" pitchFamily="34" charset="0"/>
              </a:rPr>
              <a:t>le 3 juin</a:t>
            </a:r>
            <a:endParaRPr lang="fr-FR" b="1" i="1" dirty="0">
              <a:solidFill>
                <a:srgbClr val="525A28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6800" y="35814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525A28"/>
                </a:solidFill>
                <a:latin typeface="Calibri" pitchFamily="34" charset="0"/>
              </a:rPr>
              <a:t>le 31 octobre</a:t>
            </a:r>
            <a:endParaRPr lang="fr-FR" b="1" i="1" dirty="0">
              <a:solidFill>
                <a:srgbClr val="525A28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#1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les grandes vacances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</a:t>
            </a:r>
            <a:r>
              <a:rPr lang="fr-FR" sz="3600" b="1" u="sng" dirty="0" smtClean="0"/>
              <a:t>le neuf juillet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#2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E2: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la boum avec Frédéric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E1: </a:t>
            </a:r>
            <a:r>
              <a:rPr lang="fr-FR" b="1" i="1" dirty="0" smtClean="0"/>
              <a:t>C’est </a:t>
            </a:r>
            <a:r>
              <a:rPr lang="fr-FR" sz="3600" b="1" u="sng" dirty="0" smtClean="0"/>
              <a:t>le trois octobre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#3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 voyage en Espagne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</a:t>
            </a:r>
            <a:r>
              <a:rPr lang="fr-FR" sz="3600" b="1" u="sng" dirty="0" smtClean="0"/>
              <a:t>le deux février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#4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E2: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l’</a:t>
            </a:r>
            <a:r>
              <a:rPr lang="fr-FR" b="1" i="1" u="sng" noProof="0" dirty="0" err="1" smtClean="0"/>
              <a:t>intérro</a:t>
            </a:r>
            <a:r>
              <a:rPr lang="fr-FR" b="1" i="1" u="sng" noProof="0" dirty="0" smtClean="0"/>
              <a:t> de physique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E1: </a:t>
            </a:r>
            <a:r>
              <a:rPr lang="fr-FR" b="1" i="1" dirty="0" smtClean="0"/>
              <a:t>C’est </a:t>
            </a:r>
            <a:r>
              <a:rPr lang="fr-FR" sz="3600" b="1" u="sng" dirty="0" smtClean="0"/>
              <a:t>le vingt-trois novembre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#5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l’anniversaire de Mireille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</a:t>
            </a:r>
            <a:r>
              <a:rPr lang="fr-FR" sz="3600" b="1" u="sng" dirty="0" smtClean="0"/>
              <a:t>le dix-neuf août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#6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E2: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les vacances de Pâques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E1: </a:t>
            </a:r>
            <a:r>
              <a:rPr lang="fr-FR" b="1" i="1" dirty="0" smtClean="0"/>
              <a:t>C’est </a:t>
            </a:r>
            <a:r>
              <a:rPr lang="fr-FR" sz="3600" b="1" u="sng" dirty="0" smtClean="0"/>
              <a:t>le huit avril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#7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E1: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 cinéma avec Fabien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E2: </a:t>
            </a:r>
            <a:r>
              <a:rPr lang="fr-FR" b="1" i="1" dirty="0" smtClean="0"/>
              <a:t>C’est </a:t>
            </a:r>
            <a:r>
              <a:rPr lang="fr-FR" sz="3600" b="1" u="sng" dirty="0" smtClean="0"/>
              <a:t>le vingt et un septembre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7239000" cy="1295400"/>
          </a:xfrm>
        </p:spPr>
        <p:txBody>
          <a:bodyPr anchor="t" anchorCtr="0"/>
          <a:lstStyle/>
          <a:p>
            <a:pPr algn="l"/>
            <a:r>
              <a:rPr lang="fr-FR" noProof="0" dirty="0" smtClean="0"/>
              <a:t>#8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E2: </a:t>
            </a:r>
            <a:r>
              <a:rPr lang="fr-FR" b="1" i="1" noProof="0" dirty="0" smtClean="0"/>
              <a:t>C’est quand </a:t>
            </a:r>
            <a:r>
              <a:rPr lang="fr-FR" b="1" i="1" u="sng" noProof="0" dirty="0" smtClean="0"/>
              <a:t>les vacances de Noël</a:t>
            </a:r>
            <a:r>
              <a:rPr lang="fr-FR" b="1" i="1" noProof="0" dirty="0" smtClean="0"/>
              <a:t>?</a:t>
            </a:r>
          </a:p>
          <a:p>
            <a:pPr>
              <a:buNone/>
            </a:pPr>
            <a:r>
              <a:rPr lang="fr-FR" dirty="0" smtClean="0"/>
              <a:t>E1: </a:t>
            </a:r>
            <a:r>
              <a:rPr lang="fr-FR" b="1" i="1" dirty="0" smtClean="0"/>
              <a:t>C’est </a:t>
            </a:r>
            <a:r>
              <a:rPr lang="fr-FR" sz="3600" b="1" u="sng" dirty="0" smtClean="0"/>
              <a:t>le quinze décembre</a:t>
            </a:r>
            <a:r>
              <a:rPr lang="fr-FR" b="1" i="1" dirty="0" smtClean="0"/>
              <a:t>!</a:t>
            </a:r>
            <a:endParaRPr lang="fr-FR" b="1" i="1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54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noProof="0"/>
          </a:p>
        </p:txBody>
      </p:sp>
      <p:pic>
        <p:nvPicPr>
          <p:cNvPr id="2050" name="Picture 2" descr="http://www.carte-imprimer.com/sites/carte-imprimer.com/files/images/calendrier-janvier-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229" y="366486"/>
            <a:ext cx="9179230" cy="6477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828800" y="736596"/>
            <a:ext cx="36576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457200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457200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carte-imprimer.com/sites/carte-imprimer.com/files/images/calendrier-fevrier-2011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229" y="381000"/>
            <a:ext cx="9179230" cy="6477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828800" y="689430"/>
            <a:ext cx="36576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471714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924800" y="471714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arte-imprimer.com/sites/carte-imprimer.com/files/images/calendrier-mars-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05859"/>
            <a:ext cx="9144000" cy="645214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295400" y="762000"/>
            <a:ext cx="36576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carte-imprimer.com/sites/carte-imprimer.com/files/images/calendrier-avril-2011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49"/>
            <a:ext cx="9144000" cy="645795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371600" y="762000"/>
            <a:ext cx="36576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carte-imprimer.com/sites/carte-imprimer.com/files/images/calendrier-mai-2011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49"/>
            <a:ext cx="9144000" cy="645795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43000" y="762000"/>
            <a:ext cx="34925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500742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TP030001159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7E2BFBE1-12B8-4D8A-8A1E-0E58BFA78A0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58B14A95-B6A3-4F38-9738-25D39B8123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B392B8-0AEA-444C-8707-CD2CA2175FC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TP030001159</Template>
  <TotalTime>159</TotalTime>
  <Words>636</Words>
  <Application>Microsoft Macintosh PowerPoint</Application>
  <PresentationFormat>On-screen Show (4:3)</PresentationFormat>
  <Paragraphs>156</Paragraphs>
  <Slides>47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TP030001159</vt:lpstr>
      <vt:lpstr>Français 3</vt:lpstr>
      <vt:lpstr>Question?</vt:lpstr>
      <vt:lpstr>Partageons!</vt:lpstr>
      <vt:lpstr>Question?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Pratiquons!</vt:lpstr>
      <vt:lpstr>#1</vt:lpstr>
      <vt:lpstr>#2</vt:lpstr>
      <vt:lpstr>#3</vt:lpstr>
      <vt:lpstr>#4</vt:lpstr>
      <vt:lpstr>#5</vt:lpstr>
      <vt:lpstr>#6</vt:lpstr>
      <vt:lpstr>#7</vt:lpstr>
      <vt:lpstr>#8</vt:lpstr>
      <vt:lpstr>Note Culturelle</vt:lpstr>
      <vt:lpstr>Comment écrire la date</vt:lpstr>
      <vt:lpstr>Comment écrire la date</vt:lpstr>
      <vt:lpstr>Pratiquons!</vt:lpstr>
      <vt:lpstr>Modèle</vt:lpstr>
      <vt:lpstr>#1</vt:lpstr>
      <vt:lpstr>#2</vt:lpstr>
      <vt:lpstr>#3</vt:lpstr>
      <vt:lpstr>#4</vt:lpstr>
      <vt:lpstr>#5</vt:lpstr>
      <vt:lpstr>#6</vt:lpstr>
      <vt:lpstr>#7</vt:lpstr>
      <vt:lpstr>#8</vt:lpstr>
      <vt:lpstr>Révisons!</vt:lpstr>
      <vt:lpstr>#1</vt:lpstr>
      <vt:lpstr>#2</vt:lpstr>
      <vt:lpstr>#3</vt:lpstr>
      <vt:lpstr>#4</vt:lpstr>
      <vt:lpstr>#5</vt:lpstr>
      <vt:lpstr>#6</vt:lpstr>
      <vt:lpstr>#7</vt:lpstr>
      <vt:lpstr>#8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2</dc:title>
  <dc:subject/>
  <dc:creator>EAS</dc:creator>
  <cp:keywords/>
  <dc:description/>
  <cp:lastModifiedBy>Edouard Smith</cp:lastModifiedBy>
  <cp:revision>30</cp:revision>
  <dcterms:created xsi:type="dcterms:W3CDTF">2011-08-09T23:00:23Z</dcterms:created>
  <dcterms:modified xsi:type="dcterms:W3CDTF">2013-09-27T11:06:25Z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TC300011599990</vt:lpwstr>
  </property>
</Properties>
</file>